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75" r:id="rId5"/>
    <p:sldId id="285" r:id="rId6"/>
    <p:sldId id="276" r:id="rId7"/>
    <p:sldId id="258" r:id="rId8"/>
    <p:sldId id="277" r:id="rId9"/>
    <p:sldId id="278" r:id="rId10"/>
    <p:sldId id="279" r:id="rId11"/>
    <p:sldId id="280" r:id="rId12"/>
    <p:sldId id="284" r:id="rId13"/>
    <p:sldId id="281" r:id="rId14"/>
    <p:sldId id="286" r:id="rId15"/>
    <p:sldId id="28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3D4D-151D-4A4A-ACBC-5EA479675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34967-6EFF-4AF0-9076-CD06EE50F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3AB27-A95E-45B1-95B7-6FED2F00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970-506A-40BF-BDC0-569C81C4BF8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17082-48BA-4972-A58C-ABFDF890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143D0-939C-41AC-9AEC-4A823577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1186-3F76-4FF3-A262-C80A16F1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6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09DC-956F-40F5-A186-A3912DCA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03A1D-7497-45EC-8028-3FDD778AE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51F4A-6661-4E75-87CC-FBBD805E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970-506A-40BF-BDC0-569C81C4BF8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6F373-F204-4E30-AD67-301BDFEA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C15EC-2399-49FA-A394-B15F36B6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1186-3F76-4FF3-A262-C80A16F1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3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5D7564-99BC-4AE1-9E2C-D1FC3F6DF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BEBDC-CFF9-4B59-B3DF-5CD33D95B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A92A0-F9E4-430D-9018-8D076D234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970-506A-40BF-BDC0-569C81C4BF8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1F1C5-8638-4BD5-96A9-21FBA06F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B13B9-FB86-4C3B-8C7B-77C8204E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1186-3F76-4FF3-A262-C80A16F1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5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8663-9CC4-48A2-A968-B959A0AD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F463C-E3EF-4AC8-AF28-66734963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32BD5-0FDA-4B0D-A4EC-388DC4AA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970-506A-40BF-BDC0-569C81C4BF8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92D69-4486-4B5E-8CB3-CC137652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7CD32-77C9-40ED-8895-B653A2A2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1186-3F76-4FF3-A262-C80A16F1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73AC1-0C2D-4305-99B5-4837AE3E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7021-294B-4A86-8EC0-59C07A99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6FE29-C244-4679-957D-77579513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970-506A-40BF-BDC0-569C81C4BF8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B449C-18FF-4F24-970E-416FF97D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40C6D-9B20-49B5-987E-458C8DF7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1186-3F76-4FF3-A262-C80A16F1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4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A13D-DF95-4CB6-8FA8-D80B4EA5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04357-3292-4B72-B6C0-236348E29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0AF5D-CE91-4507-9833-0CE67395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65598-A232-4118-BEC7-CEF0AEFAD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970-506A-40BF-BDC0-569C81C4BF8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CD91D-FCE9-45CB-9B5A-BD99FBB9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718C4-FD50-4ECA-A263-4379C338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1186-3F76-4FF3-A262-C80A16F1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2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7E89-BAFD-4004-9AEC-5F4F319D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0D5E7-5685-4E70-B170-7FB285B86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89F59-7119-4919-91B0-E0682B4A1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E4C11-6849-4F98-8ECB-E236818B6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CAA58-06F9-4B0D-9660-95FCE2F6C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0377B-CC3B-4758-94E0-3C6665BF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970-506A-40BF-BDC0-569C81C4BF8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6F2E71-E83D-4B4C-BC11-BEAC5E15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37E82A-B32A-400C-9C8F-96ABE4A0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1186-3F76-4FF3-A262-C80A16F1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F2A6-56EC-44AE-98E8-8A7CFEC7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3ABF9-CB07-4B03-AD95-33A822A7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970-506A-40BF-BDC0-569C81C4BF8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31ED2-8180-4D0A-8E71-50EFB37D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78A0A-7C31-4811-9414-9140E436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1186-3F76-4FF3-A262-C80A16F1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5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15FD5-B8DE-4114-A0DA-CD6E2FB2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970-506A-40BF-BDC0-569C81C4BF8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C5AE7-A5ED-4569-B2F6-3DDCE6C7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D97DA-C3C2-46DB-8E50-3663870D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1186-3F76-4FF3-A262-C80A16F1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8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E6CB-66DB-4E84-9F6C-82A0AA26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29C4C-BF0E-4B56-83BF-DBB0044E6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66FD-4836-492E-8AC0-7BD010A46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8ADF2-0F3C-4BFD-A97D-A0185716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970-506A-40BF-BDC0-569C81C4BF8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16EF1-0CB6-41ED-8D2C-7F1EC5C7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B11AB-04C0-4FA0-9650-56A0F6FB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1186-3F76-4FF3-A262-C80A16F1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1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779B-5247-4643-BE17-7A12958D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B5108-6319-4E3E-808C-BC41444B9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0CF4D-D803-40CE-8473-BC50047D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CEDDC-5AC9-4BE0-BC5A-218D9BAE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970-506A-40BF-BDC0-569C81C4BF8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B8C4E-B78F-4C1B-935E-E415AA8A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1547F-6071-4192-91ED-7839DC79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1186-3F76-4FF3-A262-C80A16F1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8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4D6B6-3B71-482E-81F7-FFB3DE26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89460-5511-4310-B179-ECC62F294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4A5F8-3C6E-44FF-A2D7-7E45658E0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D970-506A-40BF-BDC0-569C81C4BF8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B2BDA-6CBB-4E13-BF8B-AA6B9AA18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BFD49-C795-4667-B0B2-9167BC033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1186-3F76-4FF3-A262-C80A16F1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4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durchholz@outlook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C0C0C0"/>
            </a:gs>
            <a:gs pos="50000">
              <a:schemeClr val="bg1"/>
            </a:gs>
            <a:gs pos="98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B33114C-4952-4F05-B21A-4636B4E7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56" y="938362"/>
            <a:ext cx="8213834" cy="49844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5652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C0C0C0"/>
            </a:gs>
            <a:gs pos="50000">
              <a:schemeClr val="bg1"/>
            </a:gs>
            <a:gs pos="98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D246E-7A92-4327-9DDC-56AC85C69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5" y="204952"/>
            <a:ext cx="10074166" cy="6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2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C0C0C0"/>
            </a:gs>
            <a:gs pos="50000">
              <a:schemeClr val="bg1"/>
            </a:gs>
            <a:gs pos="98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2AC418-A9CF-4186-B26B-50CD57282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21" y="252248"/>
            <a:ext cx="1002686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C0C0C0"/>
            </a:gs>
            <a:gs pos="50000">
              <a:schemeClr val="bg1"/>
            </a:gs>
            <a:gs pos="98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EC1CCD-F987-4E3F-96D5-DDAEA5627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5" y="315633"/>
            <a:ext cx="10045521" cy="63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7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C0C0C0"/>
            </a:gs>
            <a:gs pos="50000">
              <a:schemeClr val="bg1"/>
            </a:gs>
            <a:gs pos="98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BF5E5-5205-41D7-8D49-3C8F352F6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6" y="283334"/>
            <a:ext cx="10058400" cy="625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8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C0C0C0"/>
            </a:gs>
            <a:gs pos="50000">
              <a:schemeClr val="bg1"/>
            </a:gs>
            <a:gs pos="98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552EA7-574E-445A-B9C9-698CDF582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7" y="283335"/>
            <a:ext cx="10071278" cy="63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99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C0C0C0"/>
            </a:gs>
            <a:gs pos="50000">
              <a:schemeClr val="bg1"/>
            </a:gs>
            <a:gs pos="98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5EC4F-F92D-4D31-910C-380AB9AE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6" y="341894"/>
            <a:ext cx="10045522" cy="62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30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B45059A2-4D56-440C-B6B3-CF9BFD9B1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6" b="59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1">
            <a:extLst>
              <a:ext uri="{FF2B5EF4-FFF2-40B4-BE49-F238E27FC236}">
                <a16:creationId xmlns:a16="http://schemas.microsoft.com/office/drawing/2014/main" id="{EC6AAB8E-CDD1-442C-8B32-9E5076D76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7" y="582067"/>
            <a:ext cx="821372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Dale L. Durchholz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Grain Cycles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ddurchholz@outlook.com</a:t>
            </a:r>
            <a:endParaRPr lang="en-US" altLang="en-US" sz="5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twitter: @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grain_cycles</a:t>
            </a:r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www.graincycles.net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309.824.2581</a:t>
            </a:r>
          </a:p>
        </p:txBody>
      </p:sp>
    </p:spTree>
    <p:extLst>
      <p:ext uri="{BB962C8B-B14F-4D97-AF65-F5344CB8AC3E}">
        <p14:creationId xmlns:p14="http://schemas.microsoft.com/office/powerpoint/2010/main" val="402583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C0C0C0"/>
            </a:gs>
            <a:gs pos="50000">
              <a:schemeClr val="bg1"/>
            </a:gs>
            <a:gs pos="98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343B4-3463-4234-8C5D-6C0AC4946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474" y="582221"/>
            <a:ext cx="9155112" cy="56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2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C0C0C0"/>
            </a:gs>
            <a:gs pos="50000">
              <a:schemeClr val="bg1"/>
            </a:gs>
            <a:gs pos="98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E96471-3B83-42C9-86DF-B6C5F3E55861}"/>
              </a:ext>
            </a:extLst>
          </p:cNvPr>
          <p:cNvSpPr txBox="1"/>
          <p:nvPr/>
        </p:nvSpPr>
        <p:spPr>
          <a:xfrm>
            <a:off x="7495505" y="4159876"/>
            <a:ext cx="312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Dollar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294A8-38D6-488E-AA80-E45D7F82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21" y="191782"/>
            <a:ext cx="10026869" cy="64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7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C0C0C0"/>
            </a:gs>
            <a:gs pos="50000">
              <a:schemeClr val="bg1"/>
            </a:gs>
            <a:gs pos="98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5C256-00B8-423F-B00D-D6EA6AF8F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5" y="502"/>
            <a:ext cx="10058399" cy="68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C0C0C0"/>
            </a:gs>
            <a:gs pos="50000">
              <a:schemeClr val="bg1"/>
            </a:gs>
            <a:gs pos="98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7516A-5646-4804-A40E-F2129E386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01" y="668468"/>
            <a:ext cx="10189545" cy="55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0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C0C0C0"/>
            </a:gs>
            <a:gs pos="50000">
              <a:schemeClr val="bg1"/>
            </a:gs>
            <a:gs pos="98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21D97D-5EB3-4805-8476-383E85CE1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5" y="92437"/>
            <a:ext cx="10045521" cy="66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5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C0C0C0"/>
            </a:gs>
            <a:gs pos="50000">
              <a:schemeClr val="bg1"/>
            </a:gs>
            <a:gs pos="98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282C4D-D122-4042-B555-0708CDC0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90" y="262144"/>
            <a:ext cx="10988565" cy="63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9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C0C0C0"/>
            </a:gs>
            <a:gs pos="50000">
              <a:schemeClr val="bg1"/>
            </a:gs>
            <a:gs pos="98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B333E4-8F78-4C52-8EFC-BFD6BB6D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5" y="129538"/>
            <a:ext cx="10045521" cy="67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4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C0C0C0"/>
            </a:gs>
            <a:gs pos="50000">
              <a:schemeClr val="bg1"/>
            </a:gs>
            <a:gs pos="98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6507F5-6AA5-43EB-8D24-BB02759DF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7" y="244699"/>
            <a:ext cx="10084157" cy="64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41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29</Words>
  <Application>Microsoft Office PowerPoint</Application>
  <PresentationFormat>Widescreen</PresentationFormat>
  <Paragraphs>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L. Durchholz</dc:creator>
  <cp:lastModifiedBy>Gregory Pompelli</cp:lastModifiedBy>
  <cp:revision>29</cp:revision>
  <dcterms:created xsi:type="dcterms:W3CDTF">2020-01-06T02:47:13Z</dcterms:created>
  <dcterms:modified xsi:type="dcterms:W3CDTF">2020-10-21T15:14:47Z</dcterms:modified>
</cp:coreProperties>
</file>